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25199975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C6E4"/>
    <a:srgbClr val="C394CC"/>
    <a:srgbClr val="CDA7D5"/>
    <a:srgbClr val="AB6CB8"/>
    <a:srgbClr val="B780C2"/>
    <a:srgbClr val="D6B6DC"/>
    <a:srgbClr val="BE8AC8"/>
    <a:srgbClr val="81438D"/>
    <a:srgbClr val="894784"/>
    <a:srgbClr val="9739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35" autoAdjust="0"/>
    <p:restoredTop sz="94660"/>
  </p:normalViewPr>
  <p:slideViewPr>
    <p:cSldViewPr snapToGrid="0">
      <p:cViewPr>
        <p:scale>
          <a:sx n="25" d="100"/>
          <a:sy n="25" d="100"/>
        </p:scale>
        <p:origin x="2958" y="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891626"/>
            <a:ext cx="21419979" cy="1253324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8908198"/>
            <a:ext cx="18899981" cy="8691601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C76F4-1493-43D1-BDF5-0BA3341BA719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5D2D4-C02F-4C2C-97F8-85E4EEF05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927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C76F4-1493-43D1-BDF5-0BA3341BA719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5D2D4-C02F-4C2C-97F8-85E4EEF05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849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916653"/>
            <a:ext cx="5433745" cy="3050811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916653"/>
            <a:ext cx="15986234" cy="3050811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C76F4-1493-43D1-BDF5-0BA3341BA719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5D2D4-C02F-4C2C-97F8-85E4EEF05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972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C76F4-1493-43D1-BDF5-0BA3341BA719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5D2D4-C02F-4C2C-97F8-85E4EEF05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965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974945"/>
            <a:ext cx="21734978" cy="14974888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4091502"/>
            <a:ext cx="21734978" cy="7874940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C76F4-1493-43D1-BDF5-0BA3341BA719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5D2D4-C02F-4C2C-97F8-85E4EEF05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790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9583264"/>
            <a:ext cx="10709989" cy="22841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9583264"/>
            <a:ext cx="10709989" cy="22841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C76F4-1493-43D1-BDF5-0BA3341BA719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5D2D4-C02F-4C2C-97F8-85E4EEF05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308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916661"/>
            <a:ext cx="21734978" cy="695828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8824938"/>
            <a:ext cx="10660769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3149904"/>
            <a:ext cx="10660769" cy="193415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8824938"/>
            <a:ext cx="10713272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3149904"/>
            <a:ext cx="10713272" cy="193415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C76F4-1493-43D1-BDF5-0BA3341BA719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5D2D4-C02F-4C2C-97F8-85E4EEF05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944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C76F4-1493-43D1-BDF5-0BA3341BA719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5D2D4-C02F-4C2C-97F8-85E4EEF05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318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C76F4-1493-43D1-BDF5-0BA3341BA719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5D2D4-C02F-4C2C-97F8-85E4EEF05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659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5183304"/>
            <a:ext cx="12757487" cy="25583147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C76F4-1493-43D1-BDF5-0BA3341BA719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5D2D4-C02F-4C2C-97F8-85E4EEF05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226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5183304"/>
            <a:ext cx="12757487" cy="25583147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C76F4-1493-43D1-BDF5-0BA3341BA719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5D2D4-C02F-4C2C-97F8-85E4EEF05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725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5C76F4-1493-43D1-BDF5-0BA3341BA719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5D2D4-C02F-4C2C-97F8-85E4EEF05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020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0BA3415D-BAE6-4CDB-8EB3-C2EECF183044}"/>
              </a:ext>
            </a:extLst>
          </p:cNvPr>
          <p:cNvSpPr txBox="1"/>
          <p:nvPr/>
        </p:nvSpPr>
        <p:spPr>
          <a:xfrm>
            <a:off x="14218682" y="20237314"/>
            <a:ext cx="2157274" cy="982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13127F5-D250-44CA-B82F-38D0E8FA87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32548" y="3753853"/>
            <a:ext cx="21512463" cy="31233979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9D17FF23-BE7D-492C-90D6-663AA37CF7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1"/>
            <a:ext cx="25199976" cy="2378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4802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103</TotalTime>
  <Words>0</Words>
  <Application>Microsoft Office PowerPoint</Application>
  <PresentationFormat>Özel</PresentationFormat>
  <Paragraphs>0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Aslı Ulusoy Tasar</dc:creator>
  <cp:lastModifiedBy>Gülcan KOÇ</cp:lastModifiedBy>
  <cp:revision>26</cp:revision>
  <dcterms:created xsi:type="dcterms:W3CDTF">2023-10-05T12:40:07Z</dcterms:created>
  <dcterms:modified xsi:type="dcterms:W3CDTF">2025-10-24T08:54:34Z</dcterms:modified>
</cp:coreProperties>
</file>