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A2D013F-AE8F-48C2-A227-DCF709ECA7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01856DB-9CDB-43F9-B587-D6CFD4743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905E93C-C5B7-429F-A468-3D8028114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E841B3B-2A39-4FFF-B677-2923547D2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D8C399-38BF-47C2-879E-5219AD556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984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1D72A4-D4C6-42AB-9E52-10BD62736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58314A5-C86E-4682-9F98-1F20033DA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105BE1-B3F0-4132-BD63-5C05B1785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9957FD-4B99-4738-BF1A-9ED119C0B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75EB45-88F9-4D26-BCA1-B2683E4D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71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2ABAEF7-D027-40B2-8DEF-9A0EFA0B23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53EAFC6-8AEF-44AA-8C89-88410B074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62B649-E8EB-4ACB-88A4-D35A122A8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3CF3D1-8762-45B9-9661-20E6BF974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F2DFC8-62FC-4CFF-862D-7733BE29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33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D4C801-005E-4CDD-8045-2F1194D58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9F74CF-1AE0-477F-BC12-8A81F9BED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36206A-6302-4928-B71D-1620CACF7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8C9D2C-73A6-4D55-BA50-4761FB81C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63BD37-3521-43E0-B6A1-CC30CBC5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47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7DDB3E-3FA7-429B-8B3C-4BEED2BC8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C86EAD9-E5FA-45C7-808A-0F3691D5F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4F7C2D-5793-4F3E-B792-C65755B1B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5A3E19-D059-4F17-9D6A-474ACB2F4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E5EEB4B-9BF2-4A3B-AD23-F7936B6B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227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5C06F6D-86E1-4FC4-AEEF-DD1945A14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F9EC5D-F6D5-45DE-95C1-BCE4ED293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359E1F-9A2E-48D2-84B3-7A65F813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E886E54-F004-49B0-A1A8-A40AD0B2E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E3704D1-3BD5-4741-9388-C8890AD40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93026B-4ACE-475F-8067-79EB7D00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63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AF0F3A-4F94-4DA0-92CA-ABC08371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30A36BD-EBCA-4360-8165-8CF31B0A6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9BB926D-56D0-4AD8-B167-B20F7E9EC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8A313B3-0525-4FC2-90E2-7084BF9861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D1C4CFE-C9EC-456C-BE87-2D8B388DF4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B85C1E8-EF21-448D-B169-6E01FC9CB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AC73CA9-C631-4338-A9F2-38902654B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9932D60-AE4E-45B4-82E5-BC95403B0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24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1EFDBD-0D34-439B-85F8-300805E04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898C028-EBBB-4282-99BB-906951EE3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BAC1AA5-4F14-4D7F-A366-1A059414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965844A-66AB-4D6E-B9B8-930408EB2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95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341ABC2-33D6-40BC-A5C6-11080DC3E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91A1BE9-4945-4EFD-B813-1C942BD59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D52A58E-675B-4120-B848-F2FFB8D75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20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DFE7E8-F63B-4EB0-9138-CC13B1E88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E2C684-CC33-4F34-B932-758C13722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EFDD5AA-CAA0-408E-87A8-4FD24C96F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DAB4A2C-84C2-4102-AFC1-DE5C6F22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A0B148-9798-48B8-A377-A348E5DB2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02D344D-CA51-42E0-888E-C2F4AA6FB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40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3426ADA-B175-456A-8E53-FB8BD4CC2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41347DF-677F-40BE-8D0A-CC529199A6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DCEF637-0A35-44D5-8711-238B672B6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3C13449-7911-462C-9506-A20D1CBBE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5B47A97-FF78-46B2-A5F6-757BFBA70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BDBFA9E-44E2-4D9E-97A0-05A4129F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94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6BDF1C9-ED66-499C-8F45-1A91BE158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118E40-1C30-4274-ADF4-3FE4531AE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9AFD979-B198-4D63-B1F3-0B52698BC5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A37BC-E4AF-4266-AEAD-57A3C4061697}" type="datetimeFigureOut">
              <a:rPr lang="tr-TR" smtClean="0"/>
              <a:t>24.10.2025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D27501-F801-40BF-93F8-445199B06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5A180D-9501-4478-977D-F36801C0A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77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D077E8-70F9-4F97-B2FB-ACE075DC5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07588"/>
            <a:ext cx="9144000" cy="23876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32F4267-5F91-4BB5-884A-C41D9098A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87932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05AEC3A-36B4-4BE2-8451-3F79BA261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8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147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Gülcan KOÇ</dc:creator>
  <cp:lastModifiedBy>Gülcan KOÇ</cp:lastModifiedBy>
  <cp:revision>3</cp:revision>
  <dcterms:created xsi:type="dcterms:W3CDTF">2025-10-24T08:52:16Z</dcterms:created>
  <dcterms:modified xsi:type="dcterms:W3CDTF">2025-10-24T08:58:32Z</dcterms:modified>
</cp:coreProperties>
</file>